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88"/>
    <p:restoredTop sz="94632"/>
  </p:normalViewPr>
  <p:slideViewPr>
    <p:cSldViewPr snapToGrid="0" snapToObjects="1">
      <p:cViewPr>
        <p:scale>
          <a:sx n="115" d="100"/>
          <a:sy n="115" d="100"/>
        </p:scale>
        <p:origin x="-464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Feuille_de_calcul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23/08/2018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ZoneTexte 22">
            <a:extLst>
              <a:ext uri="{FF2B5EF4-FFF2-40B4-BE49-F238E27FC236}">
                <a16:creationId xmlns:a16="http://schemas.microsoft.com/office/drawing/2014/main" id="{01E0AD1E-A477-BB48-A19C-49D05B3DBEC8}"/>
              </a:ext>
            </a:extLst>
          </p:cNvPr>
          <p:cNvSpPr txBox="1"/>
          <p:nvPr/>
        </p:nvSpPr>
        <p:spPr>
          <a:xfrm>
            <a:off x="143451" y="98612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Luajit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DB866544-93DF-B046-88E5-3E8CAE31B16E}"/>
              </a:ext>
            </a:extLst>
          </p:cNvPr>
          <p:cNvGrpSpPr/>
          <p:nvPr/>
        </p:nvGrpSpPr>
        <p:grpSpPr>
          <a:xfrm>
            <a:off x="1703295" y="1197047"/>
            <a:ext cx="3478306" cy="3321166"/>
            <a:chOff x="1703295" y="1197047"/>
            <a:chExt cx="3478306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703295" y="119704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824676" y="119704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913976" y="195716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842644" y="156637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858770" y="301894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913976" y="205361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443084" y="196122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930102" y="340714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459210" y="340471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842644" y="158524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846586" y="303538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0116" y="278517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700139" y="239156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>
              <a:off x="2873500" y="270733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>
              <a:off x="2686687" y="239156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39D5ADED-C5FA-3B44-8298-06B988CB40F3}"/>
              </a:ext>
            </a:extLst>
          </p:cNvPr>
          <p:cNvSpPr txBox="1"/>
          <p:nvPr/>
        </p:nvSpPr>
        <p:spPr>
          <a:xfrm>
            <a:off x="197223" y="17929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MAD</a:t>
            </a:r>
          </a:p>
        </p:txBody>
      </p: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e 81">
            <a:extLst>
              <a:ext uri="{FF2B5EF4-FFF2-40B4-BE49-F238E27FC236}">
                <a16:creationId xmlns:a16="http://schemas.microsoft.com/office/drawing/2014/main" id="{015532E7-85AA-E84C-8F53-68CA88A6BEC4}"/>
              </a:ext>
            </a:extLst>
          </p:cNvPr>
          <p:cNvGrpSpPr/>
          <p:nvPr/>
        </p:nvGrpSpPr>
        <p:grpSpPr>
          <a:xfrm>
            <a:off x="1658337" y="1317565"/>
            <a:ext cx="8245603" cy="2776209"/>
            <a:chOff x="1658337" y="1317565"/>
            <a:chExt cx="8245603" cy="27762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D48C54-309B-4E45-B040-36BACCEAE7D9}"/>
                </a:ext>
              </a:extLst>
            </p:cNvPr>
            <p:cNvSpPr/>
            <p:nvPr/>
          </p:nvSpPr>
          <p:spPr>
            <a:xfrm>
              <a:off x="1658337" y="196091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035875-F921-EC49-A19A-91AAA33327B3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C86CE2-0CFB-C945-9555-9228EB37E7C5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A39C48-AE15-0545-A539-7506DA270DF0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13F39B5A-73BF-B049-BE00-9755CFCC14F8}"/>
                </a:ext>
              </a:extLst>
            </p:cNvPr>
            <p:cNvSpPr txBox="1"/>
            <p:nvPr/>
          </p:nvSpPr>
          <p:spPr>
            <a:xfrm>
              <a:off x="1658337" y="194659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EFD5194-7023-1C42-B8D4-CC44A9D1014F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7480EB8-0C58-0145-AADD-9564D853F91E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E59C858-9CB2-7142-8B35-4334606BADA1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33DD9626-C902-F94B-AA4F-E341D7B17CA1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72521A-8188-5747-92E6-3A2A911B3609}"/>
                </a:ext>
              </a:extLst>
            </p:cNvPr>
            <p:cNvSpPr/>
            <p:nvPr/>
          </p:nvSpPr>
          <p:spPr>
            <a:xfrm>
              <a:off x="5415344" y="197523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5A71B1E-5E25-AA49-97DE-4E642070537C}"/>
                </a:ext>
              </a:extLst>
            </p:cNvPr>
            <p:cNvSpPr txBox="1"/>
            <p:nvPr/>
          </p:nvSpPr>
          <p:spPr>
            <a:xfrm>
              <a:off x="5415344" y="1960911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D0F6BA1-3C51-AA4F-A00F-8E6ECD99AA8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B62FEB3-1FD3-664C-A0D2-43DC0322F6BB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4C39A96-8B9E-064A-9C1A-87E882DB54A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734D94F-0B4F-FD4C-B91E-356B78198899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EBFF8EF-950B-4F4F-9194-538B300E6739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9B2AA582-6B71-104C-8101-F9E16E9DFA07}"/>
                </a:ext>
              </a:extLst>
            </p:cNvPr>
            <p:cNvCxnSpPr>
              <a:cxnSpLocks/>
              <a:stCxn id="13" idx="3"/>
              <a:endCxn id="7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en angle 31">
              <a:extLst>
                <a:ext uri="{FF2B5EF4-FFF2-40B4-BE49-F238E27FC236}">
                  <a16:creationId xmlns:a16="http://schemas.microsoft.com/office/drawing/2014/main" id="{46A9C54B-D4F1-9944-8FFF-2768584D7475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76D068A2-1F64-384A-AC3A-DBB38CF3894C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B87BE83E-70B2-A648-A932-5F55343643B7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7340DFE5-0EED-8E42-8F96-DF977EC51474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1AF67A21-91F9-C44C-9737-B67E1807E017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89A2AADB-2AE0-8942-A07F-3DE1E83A97CA}"/>
                  </a:ext>
                </a:extLst>
              </p:cNvPr>
              <p:cNvCxnSpPr>
                <a:stCxn id="9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D793BE5-2000-B340-AD5B-BC6E0971738D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A983A323-53DE-C74B-A4DF-1E0DDD99CDEF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18D2FB3-2BF4-4F49-8DF5-8E90A18C4EC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2BF13B9A-74AC-874E-988C-9C333334B0BD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F7191585-5E43-4947-B6EE-C881F2890A11}"/>
                </a:ext>
              </a:extLst>
            </p:cNvPr>
            <p:cNvGrpSpPr/>
            <p:nvPr/>
          </p:nvGrpSpPr>
          <p:grpSpPr>
            <a:xfrm>
              <a:off x="2320301" y="3273474"/>
              <a:ext cx="2649733" cy="683916"/>
              <a:chOff x="2320301" y="3273474"/>
              <a:chExt cx="2649733" cy="683916"/>
            </a:xfrm>
          </p:grpSpPr>
          <p:cxnSp>
            <p:nvCxnSpPr>
              <p:cNvPr id="57" name="Connecteur en angle 56">
                <a:extLst>
                  <a:ext uri="{FF2B5EF4-FFF2-40B4-BE49-F238E27FC236}">
                    <a16:creationId xmlns:a16="http://schemas.microsoft.com/office/drawing/2014/main" id="{17DEEB61-3989-1842-A29F-586A9EE5068D}"/>
                  </a:ext>
                </a:extLst>
              </p:cNvPr>
              <p:cNvCxnSpPr>
                <a:stCxn id="54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en angle 60">
                <a:extLst>
                  <a:ext uri="{FF2B5EF4-FFF2-40B4-BE49-F238E27FC236}">
                    <a16:creationId xmlns:a16="http://schemas.microsoft.com/office/drawing/2014/main" id="{8D343D83-5D7B-7849-92BB-939D38F03B92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3577910-A03F-5141-B52A-717005DB72F2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69" name="Connecteur en angle 68">
                <a:extLst>
                  <a:ext uri="{FF2B5EF4-FFF2-40B4-BE49-F238E27FC236}">
                    <a16:creationId xmlns:a16="http://schemas.microsoft.com/office/drawing/2014/main" id="{687B7D34-5081-E74D-8D4F-6E2D4F0A5C68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en angle 69">
                <a:extLst>
                  <a:ext uri="{FF2B5EF4-FFF2-40B4-BE49-F238E27FC236}">
                    <a16:creationId xmlns:a16="http://schemas.microsoft.com/office/drawing/2014/main" id="{60302732-7720-4044-AED3-AE7490294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0D99B62E-B69B-6446-9973-7B4383079862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9083F82B-1A20-3647-A90B-3DF5DDA00F84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1F0C472C-EFCF-EB43-B271-C0D5D6DF3801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82A88334-4E8D-A84D-91B2-EBDC378C178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A6DD085C-2439-1942-8FDE-50A0E09AF245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10622893-BFC5-B743-9823-3FB6F9B0DD76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0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631239"/>
              </p:ext>
            </p:extLst>
          </p:nvPr>
        </p:nvGraphicFramePr>
        <p:xfrm>
          <a:off x="-839537" y="735708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7281511"/>
                  </p:ext>
                </p:extLst>
              </p:nvPr>
            </p:nvGraphicFramePr>
            <p:xfrm>
              <a:off x="7288463" y="735707"/>
              <a:ext cx="4465054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8463" y="735707"/>
                <a:ext cx="4465054" cy="54186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33559</TotalTime>
  <Words>119</Words>
  <Application>Microsoft Macintosh PowerPoint</Application>
  <PresentationFormat>Grand écran</PresentationFormat>
  <Paragraphs>78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60</cp:revision>
  <dcterms:created xsi:type="dcterms:W3CDTF">2018-07-25T13:07:43Z</dcterms:created>
  <dcterms:modified xsi:type="dcterms:W3CDTF">2018-08-25T18:07:45Z</dcterms:modified>
</cp:coreProperties>
</file>

<file path=docProps/thumbnail.jpeg>
</file>